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  <p:sldMasterId id="2147483715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8" r:id="rId43"/>
    <p:sldId id="296" r:id="rId44"/>
    <p:sldId id="297" r:id="rId45"/>
  </p:sldIdLst>
  <p:sldSz cx="9144000" cy="5143500" type="screen16x9"/>
  <p:notesSz cx="6858000" cy="9144000"/>
  <p:embeddedFontLst>
    <p:embeddedFont>
      <p:font typeface="Amatic SC" pitchFamily="2" charset="-79"/>
      <p:regular r:id="rId47"/>
      <p:bold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Inconsolata" pitchFamily="49" charset="77"/>
      <p:regular r:id="rId53"/>
      <p:bold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Light" panose="020F0302020204030204" pitchFamily="34" charset="0"/>
      <p:regular r:id="rId59"/>
      <p:bold r:id="rId60"/>
      <p:italic r:id="rId61"/>
      <p:boldItalic r:id="rId62"/>
    </p:embeddedFont>
    <p:embeddedFont>
      <p:font typeface="Roboto Medium" panose="020F0502020204030204" pitchFamily="34" charset="0"/>
      <p:regular r:id="rId63"/>
      <p:bold r:id="rId64"/>
      <p:italic r:id="rId65"/>
      <p:boldItalic r:id="rId66"/>
    </p:embeddedFont>
    <p:embeddedFont>
      <p:font typeface="Roboto Thin" panose="020F030202020403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EA41C-6ECE-432A-88E1-E40BF96433CD}">
  <a:tblStyle styleId="{CE3EA41C-6ECE-432A-88E1-E40BF96433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4"/>
    <p:restoredTop sz="94681"/>
  </p:normalViewPr>
  <p:slideViewPr>
    <p:cSldViewPr snapToGrid="0">
      <p:cViewPr varScale="1">
        <p:scale>
          <a:sx n="264" d="100"/>
          <a:sy n="264" d="100"/>
        </p:scale>
        <p:origin x="1624" y="176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270011e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270011e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f270011e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f270011e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f270011e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f270011e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f270011e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f270011e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f270011e1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f270011e1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270011e1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270011e1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f270011e1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f270011e1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f270011e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f270011e1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f270011e1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f270011e1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270011e1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270011e1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112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Agile_software_develop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07</a:t>
            </a:r>
            <a:endParaRPr/>
          </a:p>
        </p:txBody>
      </p:sp>
      <p:sp>
        <p:nvSpPr>
          <p:cNvPr id="1042" name="Google Shape;1042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1125" name="Google Shape;1125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1126" name="Google Shape;112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1127" name="Google Shape;112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1133" name="Google Shape;1133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4" name="Google Shape;113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1141" name="Google Shape;1141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2" name="Google Shape;11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1148" name="Google Shape;1148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1158" name="Google Shape;115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3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1165" name="Google Shape;1165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1172" name="Google Shape;117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1173" name="Google Shape;1173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8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4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8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84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0" name="Google Shape;1180;p8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8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1188" name="Google Shape;1188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9" name="Google Shape;11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195" name="Google Shape;1195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6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197" name="Google Shape;1197;p86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86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199" name="Google Shape;1199;p86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86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6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6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3" name="Google Shape;1203;p86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6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86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6" name="Google Shape;1206;p86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86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86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86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86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2" name="Google Shape;1212;p86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86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86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5" name="Google Shape;1215;p86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86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7" name="Google Shape;1217;p86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86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86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21" name="Google Shape;1221;p86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86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228" name="Google Shape;122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7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0" name="Google Shape;1230;p87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7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2" name="Google Shape;1232;p87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7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87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87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6" name="Google Shape;1236;p87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87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87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9" name="Google Shape;1239;p87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7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1" name="Google Shape;1241;p87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87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7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87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5" name="Google Shape;1245;p87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87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7" name="Google Shape;1247;p87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8" name="Google Shape;1248;p87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87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50" name="Google Shape;1250;p87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87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87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87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54" name="Google Shape;1254;p87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87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1049" name="Google Shape;104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261" name="Google Shape;126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8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3" name="Google Shape;1263;p88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8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5" name="Google Shape;1265;p88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88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88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88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9" name="Google Shape;1269;p88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88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88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2" name="Google Shape;1272;p88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88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4" name="Google Shape;1274;p88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8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88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88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8" name="Google Shape;1278;p88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88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88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1" name="Google Shape;1281;p88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88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3" name="Google Shape;1283;p88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88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88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88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7" name="Google Shape;1287;p88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88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1294" name="Google Shape;1294;p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5" name="Google Shape;1295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1301" name="Google Shape;1301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0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3" name="Google Shape;1303;p90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90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5" name="Google Shape;1305;p90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90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90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0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9" name="Google Shape;1309;p90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0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1" name="Google Shape;1311;p90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90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90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90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5" name="Google Shape;1315;p90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0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7" name="Google Shape;1317;p90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0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90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1325" name="Google Shape;1325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91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27" name="Google Shape;1327;p91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91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29" name="Google Shape;1329;p91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91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91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91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3" name="Google Shape;1333;p91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91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91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91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91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9" name="Google Shape;1339;p91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1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41" name="Google Shape;1341;p91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91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91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9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GitHub issue?</a:t>
            </a:r>
            <a:endParaRPr/>
          </a:p>
        </p:txBody>
      </p:sp>
      <p:sp>
        <p:nvSpPr>
          <p:cNvPr id="1349" name="Google Shape;13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0" name="Google Shape;135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</p:txBody>
      </p:sp>
      <p:sp>
        <p:nvSpPr>
          <p:cNvPr id="1356" name="Google Shape;135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GitHub Issues to track ideas, enhancements, tasks, and bugs.</a:t>
            </a:r>
            <a:endParaRPr dirty="0"/>
          </a:p>
        </p:txBody>
      </p:sp>
      <p:sp>
        <p:nvSpPr>
          <p:cNvPr id="1357" name="Google Shape;1357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1358" name="Google Shape;135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100" y="1391300"/>
            <a:ext cx="5602499" cy="33729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9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370" name="Google Shape;1370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9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provide context for a development team and their efforts moving forward.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77" name="Google Shape;1377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9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6"/>
          <p:cNvSpPr txBox="1">
            <a:spLocks noGrp="1"/>
          </p:cNvSpPr>
          <p:nvPr>
            <p:ph type="subTitle" idx="1"/>
          </p:nvPr>
        </p:nvSpPr>
        <p:spPr>
          <a:xfrm>
            <a:off x="501900" y="66932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96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96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1383" name="Google Shape;1383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96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1386" name="Google Shape;138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96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1389" name="Google Shape;1389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96"/>
          <p:cNvSpPr txBox="1">
            <a:spLocks noGrp="1"/>
          </p:cNvSpPr>
          <p:nvPr>
            <p:ph type="subTitle" idx="2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96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6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96"/>
          <p:cNvSpPr txBox="1">
            <a:spLocks noGrp="1"/>
          </p:cNvSpPr>
          <p:nvPr>
            <p:ph type="body" idx="2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96"/>
          <p:cNvSpPr txBox="1">
            <a:spLocks noGrp="1"/>
          </p:cNvSpPr>
          <p:nvPr>
            <p:ph type="subTitle" idx="3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1401" name="Google Shape;1401;p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1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6" name="Google Shape;1056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7" name="Google Shape;10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1408" name="Google Shape;1408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using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1410" name="Google Shape;1410;p98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{CE3EA41C-6ECE-432A-88E1-E40BF96433CD}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11" name="Google Shape;14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98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98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8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98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98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8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430" name="Google Shape;1430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01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101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441" name="Google Shape;1441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2" name="Google Shape;1442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101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444" name="Google Shape;1444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5" name="Google Shape;1445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101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447" name="Google Shape;1447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8" name="Google Shape;1448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01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450" name="Google Shape;1450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1" name="Google Shape;1451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101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1453" name="Google Shape;1453;p101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01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01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1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new project for your repository. </a:t>
            </a:r>
            <a:endParaRPr/>
          </a:p>
        </p:txBody>
      </p:sp>
      <p:sp>
        <p:nvSpPr>
          <p:cNvPr id="1457" name="Google Shape;1457;p101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1458" name="Google Shape;1458;p101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0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1464" name="Google Shape;1464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5" name="Google Shape;146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1471" name="Google Shape;147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2" name="Google Shape;147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03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103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1475" name="Google Shape;147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103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was accomplished?</a:t>
            </a:r>
            <a:endParaRPr dirty="0"/>
          </a:p>
        </p:txBody>
      </p:sp>
      <p:sp>
        <p:nvSpPr>
          <p:cNvPr id="1478" name="Google Shape;1478;p103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9" name="Google Shape;1479;p103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1480" name="Google Shape;148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1" name="Google Shape;148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03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103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1484" name="Google Shape;148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5" name="Google Shape;148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103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00000000000000000" pitchFamily="2" charset="0"/>
                <a:ea typeface="Roboto" panose="02000000000000000000" pitchFamily="2" charset="0"/>
              </a:rPr>
              <a:t>What are your goals?</a:t>
            </a:r>
            <a:endParaRPr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87" name="Google Shape;1487;p103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any obstacles to achieving your goals?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1494" name="Google Shape;1494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95" name="Google Shape;1495;p104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1501" name="Google Shape;150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2" name="Google Shape;1502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0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1504" name="Google Shape;1504;p10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(i.e.,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0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1506" name="Google Shape;1506;p10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1507" name="Google Shape;1507;p10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Must use client-side storage for persistent data</a:t>
            </a:r>
            <a:endParaRPr dirty="0"/>
          </a:p>
        </p:txBody>
      </p:sp>
      <p:sp>
        <p:nvSpPr>
          <p:cNvPr id="1508" name="Google Shape;1508;p10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Must have a polished, mobile-first UI – use Google Fonts for titles and logos</a:t>
            </a:r>
            <a:endParaRPr dirty="0"/>
          </a:p>
        </p:txBody>
      </p:sp>
      <p:sp>
        <p:nvSpPr>
          <p:cNvPr id="1509" name="Google Shape;1509;p10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1510" name="Google Shape;1510;p10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Must use a CSS framework like</a:t>
            </a:r>
            <a:r>
              <a:rPr lang="en" i="1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Bootstrap along with any custom CSS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516" name="Google Shape;1516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1517" name="Google Shape;1517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1519" name="Google Shape;1519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Elevator pitch: </a:t>
            </a:r>
            <a:r>
              <a:rPr lang="en" sz="1300"/>
              <a:t>a one-minute description of your application.</a:t>
            </a:r>
            <a:endParaRPr sz="1300"/>
          </a:p>
        </p:txBody>
      </p:sp>
      <p:sp>
        <p:nvSpPr>
          <p:cNvPr id="1520" name="Google Shape;1520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1521" name="Google Shape;1521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1522" name="Google Shape;1522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development.</a:t>
            </a:r>
            <a:endParaRPr sz="1300"/>
          </a:p>
        </p:txBody>
      </p:sp>
      <p:sp>
        <p:nvSpPr>
          <p:cNvPr id="1523" name="Google Shape;1523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repository.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1529" name="Google Shape;1529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530" name="Google Shape;1530;p10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531" name="Google Shape;1531;p10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532" name="Google Shape;1532;p10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533" name="Google Shape;1533;p10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534" name="Google Shape;1534;p10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1063" name="Google Shape;106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1540" name="Google Shape;1540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1541" name="Google Shape;1541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0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1543" name="Google Shape;1543;p10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1544" name="Google Shape;1544;p10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1545" name="Google Shape;1545;p10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1546" name="Google Shape;1546;p10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APIs,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Helpful Tips for Working on Your Projects</a:t>
            </a:r>
            <a:endParaRPr dirty="0"/>
          </a:p>
        </p:txBody>
      </p:sp>
      <p:sp>
        <p:nvSpPr>
          <p:cNvPr id="1540" name="Google Shape;1540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Here are some helpful tips that can make the project a bit easier</a:t>
            </a:r>
            <a:endParaRPr dirty="0"/>
          </a:p>
        </p:txBody>
      </p:sp>
      <p:sp>
        <p:nvSpPr>
          <p:cNvPr id="1541" name="Google Shape;1541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0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Decide who is going to work on what piece of the project: Who’s going to work on style/CSS, who’s going to do JS &amp; API, etc., to avoid any merge conflicts </a:t>
            </a:r>
            <a:endParaRPr dirty="0"/>
          </a:p>
        </p:txBody>
      </p:sp>
      <p:sp>
        <p:nvSpPr>
          <p:cNvPr id="1543" name="Google Shape;1543;p10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Add descriptive commit messages so your team can see what was changed in case they need to revert back to a farther commit. Don’t just put “FIXED”</a:t>
            </a:r>
            <a:endParaRPr lang="en-US" dirty="0"/>
          </a:p>
        </p:txBody>
      </p:sp>
      <p:sp>
        <p:nvSpPr>
          <p:cNvPr id="1544" name="Google Shape;1544;p108"/>
          <p:cNvSpPr txBox="1">
            <a:spLocks noGrp="1"/>
          </p:cNvSpPr>
          <p:nvPr>
            <p:ph type="subTitle" idx="5"/>
          </p:nvPr>
        </p:nvSpPr>
        <p:spPr>
          <a:xfrm>
            <a:off x="-24600" y="2695262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Follow the git workflow that was laid out in Module 5 where after you create the main branch, you create a develop branch off the main and any subsequent branches are off the develop branch which you will merge to develop on </a:t>
            </a:r>
            <a:r>
              <a:rPr lang="en" sz="1200" dirty="0" err="1">
                <a:solidFill>
                  <a:schemeClr val="dk1"/>
                </a:solidFill>
              </a:rPr>
              <a:t>Github</a:t>
            </a:r>
            <a:r>
              <a:rPr lang="en" sz="1200" dirty="0">
                <a:solidFill>
                  <a:schemeClr val="dk1"/>
                </a:solidFill>
              </a:rPr>
              <a:t> and test locally before merging to main branch on </a:t>
            </a:r>
            <a:r>
              <a:rPr lang="en" sz="1200" dirty="0" err="1">
                <a:solidFill>
                  <a:schemeClr val="dk1"/>
                </a:solidFill>
              </a:rPr>
              <a:t>Github</a:t>
            </a:r>
            <a:endParaRPr sz="1200" dirty="0"/>
          </a:p>
        </p:txBody>
      </p:sp>
      <p:sp>
        <p:nvSpPr>
          <p:cNvPr id="1545" name="Google Shape;1545;p10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use of the Project Board on </a:t>
            </a:r>
            <a:r>
              <a:rPr lang="en-US" dirty="0" err="1"/>
              <a:t>Github</a:t>
            </a:r>
            <a:r>
              <a:rPr lang="en-US" dirty="0"/>
              <a:t> to keep track of who is working an what and what the status is on issues and features</a:t>
            </a:r>
            <a:endParaRPr dirty="0"/>
          </a:p>
        </p:txBody>
      </p:sp>
      <p:sp>
        <p:nvSpPr>
          <p:cNvPr id="1546" name="Google Shape;1546;p10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Have a list of multiple APIs that return the data you’re looking to have in case the API you’re trying to use is getting to complex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9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1552" name="Google Shape;1552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following to be on track to deploy:	</a:t>
            </a:r>
            <a:endParaRPr/>
          </a:p>
        </p:txBody>
      </p:sp>
      <p:sp>
        <p:nvSpPr>
          <p:cNvPr id="1553" name="Google Shape;1553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and description </a:t>
            </a:r>
            <a:endParaRPr/>
          </a:p>
        </p:txBody>
      </p:sp>
      <p:sp>
        <p:nvSpPr>
          <p:cNvPr id="1555" name="Google Shape;1555;p10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Repository configured</a:t>
            </a:r>
            <a:endParaRPr/>
          </a:p>
        </p:txBody>
      </p:sp>
      <p:sp>
        <p:nvSpPr>
          <p:cNvPr id="1556" name="Google Shape;1556;p10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1557" name="Google Shape;1557;p10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1558" name="Google Shape;1558;p10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identified</a:t>
            </a:r>
            <a:endParaRPr/>
          </a:p>
        </p:txBody>
      </p:sp>
      <p:sp>
        <p:nvSpPr>
          <p:cNvPr id="1559" name="Google Shape;1559;p10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Issues created and assigned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1070" name="Google Shape;10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1071" name="Google Shape;1071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b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1078" name="Google Shape;1078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5" name="Google Shape;1085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 include the following:</a:t>
            </a:r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1087" name="Google Shape;1087;p7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7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89" name="Google Shape;1089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7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92" name="Google Shape;109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95" name="Google Shape;109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75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and well-coordinated in movement; lithe: an agile leap.</a:t>
            </a:r>
            <a:endParaRPr dirty="0"/>
          </a:p>
        </p:txBody>
      </p:sp>
      <p:sp>
        <p:nvSpPr>
          <p:cNvPr id="1098" name="Google Shape;1098;p7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75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00000000000000000" pitchFamily="2" charset="0"/>
                <a:ea typeface="Roboto" panose="02000000000000000000" pitchFamily="2" charset="0"/>
              </a:rPr>
              <a:t>Active; lively: an agile person.</a:t>
            </a:r>
            <a:endParaRPr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01" name="Google Shape;1101;p75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Marked by an ability to think quickly; mentally acute or aware: “He's 95 and still very agile.”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1107" name="Google Shape;1107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6" name="Google Shape;111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1455</Words>
  <Application>Microsoft Macintosh PowerPoint</Application>
  <PresentationFormat>On-screen Show (16:9)</PresentationFormat>
  <Paragraphs>236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Roboto Medium</vt:lpstr>
      <vt:lpstr>Amatic SC</vt:lpstr>
      <vt:lpstr>Roboto</vt:lpstr>
      <vt:lpstr>Roboto Thin</vt:lpstr>
      <vt:lpstr>Georgia</vt:lpstr>
      <vt:lpstr>Roboto Light</vt:lpstr>
      <vt:lpstr>Inconsolata</vt:lpstr>
      <vt:lpstr>Arial</vt:lpstr>
      <vt:lpstr>Simple Light</vt:lpstr>
      <vt:lpstr>Unbranded</vt:lpstr>
      <vt:lpstr>Module 07</vt:lpstr>
      <vt:lpstr>What is a project?</vt:lpstr>
      <vt:lpstr>Project: An undertaking, carried out individually or collaboratively and possibly involving research or design, that is carefully planned (usually by a project team) to achieve a particular aim.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an MVP?</vt:lpstr>
      <vt:lpstr>Minimum Viable Product (MVP)</vt:lpstr>
      <vt:lpstr>How do we determine our MVP?</vt:lpstr>
      <vt:lpstr>Determining a Minimum Viable Product</vt:lpstr>
      <vt:lpstr>What is a user story?</vt:lpstr>
      <vt:lpstr>User stories</vt:lpstr>
      <vt:lpstr>User stories</vt:lpstr>
      <vt:lpstr>User stories</vt:lpstr>
      <vt:lpstr>What is acceptance criteria?</vt:lpstr>
      <vt:lpstr>Acceptance Criteria</vt:lpstr>
      <vt:lpstr>Acceptance Criteria</vt:lpstr>
      <vt:lpstr>What is a GitHub issue?</vt:lpstr>
      <vt:lpstr>GitHub Issues</vt:lpstr>
      <vt:lpstr>GitHub Issues</vt:lpstr>
      <vt:lpstr>5 minutes</vt:lpstr>
      <vt:lpstr>Student Activity: User Stories </vt:lpstr>
      <vt:lpstr>What is Kanban?</vt:lpstr>
      <vt:lpstr>Kanban</vt:lpstr>
      <vt:lpstr>GitHub Projects</vt:lpstr>
      <vt:lpstr>10 minutes</vt:lpstr>
      <vt:lpstr>Student Activity: GitHub Projects </vt:lpstr>
      <vt:lpstr>What is daily scrum?</vt:lpstr>
      <vt:lpstr>Stand-Up Meetings</vt:lpstr>
      <vt:lpstr>Get Professional</vt:lpstr>
      <vt:lpstr>Project Requirements</vt:lpstr>
      <vt:lpstr>Presentation Requirements</vt:lpstr>
      <vt:lpstr>Project Metrics</vt:lpstr>
      <vt:lpstr>API Suggestions</vt:lpstr>
      <vt:lpstr>Helpful Tips for Working on Your Projects</vt:lpstr>
      <vt:lpstr>Today’s Project Checklist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07</dc:title>
  <cp:lastModifiedBy>Kris Renaldi</cp:lastModifiedBy>
  <cp:revision>3</cp:revision>
  <dcterms:modified xsi:type="dcterms:W3CDTF">2022-05-02T22:38:28Z</dcterms:modified>
</cp:coreProperties>
</file>